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2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1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6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7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2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8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C9156-0F68-C54D-97FF-9F2967C14E4B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9E5A3-8296-C447-BE42-DE6B1EC8D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36" y="843261"/>
            <a:ext cx="4413183" cy="5069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5763" y="93694"/>
            <a:ext cx="2672338" cy="3196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7020" y="3289757"/>
            <a:ext cx="2810361" cy="32061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82026" y="2644299"/>
            <a:ext cx="603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</a:t>
            </a:r>
          </a:p>
          <a:p>
            <a:r>
              <a:rPr lang="en-US" dirty="0" smtClean="0"/>
              <a:t>488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56966" y="1499130"/>
            <a:ext cx="63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</a:t>
            </a:r>
          </a:p>
          <a:p>
            <a:r>
              <a:rPr lang="en-US" dirty="0" smtClean="0"/>
              <a:t>633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89927" y="4580675"/>
            <a:ext cx="759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Violet</a:t>
            </a:r>
          </a:p>
          <a:p>
            <a:r>
              <a:rPr lang="en-US" dirty="0" smtClean="0"/>
              <a:t>405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6815" y="281087"/>
            <a:ext cx="1915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IMMUN ARIA </a:t>
            </a:r>
            <a:r>
              <a:rPr lang="en-US" smtClean="0"/>
              <a:t>IIu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244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MWRIF-MTN-PITT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Dewayne Falker</dc:creator>
  <cp:lastModifiedBy>Falkner, Dewayne H</cp:lastModifiedBy>
  <cp:revision>2</cp:revision>
  <dcterms:created xsi:type="dcterms:W3CDTF">2015-03-26T16:51:17Z</dcterms:created>
  <dcterms:modified xsi:type="dcterms:W3CDTF">2016-09-06T20:28:26Z</dcterms:modified>
</cp:coreProperties>
</file>