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9" d="100"/>
          <a:sy n="89" d="100"/>
        </p:scale>
        <p:origin x="162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EDD04-D82F-4C8B-8E79-2434DE0288FD}" type="datetimeFigureOut">
              <a:rPr lang="en-US" smtClean="0"/>
              <a:pPr/>
              <a:t>4/19/2022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C6C8E-54D0-4943-B934-E134BC2C60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EDD04-D82F-4C8B-8E79-2434DE0288FD}" type="datetimeFigureOut">
              <a:rPr lang="en-US" smtClean="0"/>
              <a:pPr/>
              <a:t>4/19/2022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C6C8E-54D0-4943-B934-E134BC2C60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EDD04-D82F-4C8B-8E79-2434DE0288FD}" type="datetimeFigureOut">
              <a:rPr lang="en-US" smtClean="0"/>
              <a:pPr/>
              <a:t>4/19/2022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C6C8E-54D0-4943-B934-E134BC2C60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EDD04-D82F-4C8B-8E79-2434DE0288FD}" type="datetimeFigureOut">
              <a:rPr lang="en-US" smtClean="0"/>
              <a:pPr/>
              <a:t>4/19/2022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C6C8E-54D0-4943-B934-E134BC2C60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EDD04-D82F-4C8B-8E79-2434DE0288FD}" type="datetimeFigureOut">
              <a:rPr lang="en-US" smtClean="0"/>
              <a:pPr/>
              <a:t>4/19/2022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C6C8E-54D0-4943-B934-E134BC2C60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EDD04-D82F-4C8B-8E79-2434DE0288FD}" type="datetimeFigureOut">
              <a:rPr lang="en-US" smtClean="0"/>
              <a:pPr/>
              <a:t>4/19/2022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C6C8E-54D0-4943-B934-E134BC2C60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EDD04-D82F-4C8B-8E79-2434DE0288FD}" type="datetimeFigureOut">
              <a:rPr lang="en-US" smtClean="0"/>
              <a:pPr/>
              <a:t>4/19/2022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C6C8E-54D0-4943-B934-E134BC2C60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EDD04-D82F-4C8B-8E79-2434DE0288FD}" type="datetimeFigureOut">
              <a:rPr lang="en-US" smtClean="0"/>
              <a:pPr/>
              <a:t>4/19/2022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C6C8E-54D0-4943-B934-E134BC2C60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EDD04-D82F-4C8B-8E79-2434DE0288FD}" type="datetimeFigureOut">
              <a:rPr lang="en-US" smtClean="0"/>
              <a:pPr/>
              <a:t>4/19/2022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C6C8E-54D0-4943-B934-E134BC2C60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EDD04-D82F-4C8B-8E79-2434DE0288FD}" type="datetimeFigureOut">
              <a:rPr lang="en-US" smtClean="0"/>
              <a:pPr/>
              <a:t>4/19/2022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C6C8E-54D0-4943-B934-E134BC2C60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EDD04-D82F-4C8B-8E79-2434DE0288FD}" type="datetimeFigureOut">
              <a:rPr lang="en-US" smtClean="0"/>
              <a:pPr/>
              <a:t>4/19/2022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C6C8E-54D0-4943-B934-E134BC2C60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1EDD04-D82F-4C8B-8E79-2434DE0288FD}" type="datetimeFigureOut">
              <a:rPr lang="en-US" smtClean="0"/>
              <a:pPr/>
              <a:t>4/19/2022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DC6C8E-54D0-4943-B934-E134BC2C601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381000"/>
            <a:ext cx="3058520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0" y="228600"/>
            <a:ext cx="2362200" cy="2640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81600" y="2895600"/>
            <a:ext cx="3200400" cy="357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19200" y="3958175"/>
            <a:ext cx="2286000" cy="24786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152400" y="45720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VMI </a:t>
            </a:r>
            <a:r>
              <a:rPr lang="en-US" dirty="0" err="1" smtClean="0"/>
              <a:t>Fortessa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971800" y="1752600"/>
            <a:ext cx="55335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Blue</a:t>
            </a:r>
          </a:p>
          <a:p>
            <a:r>
              <a:rPr lang="en-US" sz="1600" dirty="0" smtClean="0"/>
              <a:t>488</a:t>
            </a:r>
            <a:endParaRPr lang="en-US" sz="1600" dirty="0"/>
          </a:p>
        </p:txBody>
      </p:sp>
      <p:sp>
        <p:nvSpPr>
          <p:cNvPr id="10" name="TextBox 9"/>
          <p:cNvSpPr txBox="1"/>
          <p:nvPr/>
        </p:nvSpPr>
        <p:spPr>
          <a:xfrm>
            <a:off x="6629400" y="1600200"/>
            <a:ext cx="52450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RED</a:t>
            </a:r>
          </a:p>
          <a:p>
            <a:r>
              <a:rPr lang="en-US" sz="1600" dirty="0" smtClean="0"/>
              <a:t>640</a:t>
            </a:r>
            <a:endParaRPr lang="en-US" sz="1600" dirty="0"/>
          </a:p>
        </p:txBody>
      </p:sp>
      <p:sp>
        <p:nvSpPr>
          <p:cNvPr id="11" name="TextBox 10"/>
          <p:cNvSpPr txBox="1"/>
          <p:nvPr/>
        </p:nvSpPr>
        <p:spPr>
          <a:xfrm>
            <a:off x="2362200" y="5105400"/>
            <a:ext cx="49725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UV</a:t>
            </a:r>
          </a:p>
          <a:p>
            <a:r>
              <a:rPr lang="en-US" sz="1600" dirty="0" smtClean="0"/>
              <a:t>355</a:t>
            </a:r>
            <a:endParaRPr lang="en-US" sz="1600" dirty="0"/>
          </a:p>
        </p:txBody>
      </p:sp>
      <p:sp>
        <p:nvSpPr>
          <p:cNvPr id="12" name="TextBox 11"/>
          <p:cNvSpPr txBox="1"/>
          <p:nvPr/>
        </p:nvSpPr>
        <p:spPr>
          <a:xfrm>
            <a:off x="6324600" y="4419600"/>
            <a:ext cx="76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Violet</a:t>
            </a:r>
          </a:p>
          <a:p>
            <a:r>
              <a:rPr lang="en-US" sz="1600" dirty="0" smtClean="0"/>
              <a:t>  405</a:t>
            </a:r>
            <a:endParaRPr lang="en-US" sz="1600" dirty="0"/>
          </a:p>
        </p:txBody>
      </p:sp>
      <p:sp>
        <p:nvSpPr>
          <p:cNvPr id="13" name="TextBox 12"/>
          <p:cNvSpPr txBox="1"/>
          <p:nvPr/>
        </p:nvSpPr>
        <p:spPr>
          <a:xfrm rot="19868738">
            <a:off x="1546866" y="4622570"/>
            <a:ext cx="588722" cy="24622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000" b="1" dirty="0" smtClean="0"/>
              <a:t>740/35</a:t>
            </a:r>
            <a:endParaRPr lang="en-US" sz="10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1371600" y="3962400"/>
            <a:ext cx="762000" cy="24622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BUV </a:t>
            </a:r>
            <a:r>
              <a:rPr lang="en-US" sz="1000" dirty="0" smtClean="0"/>
              <a:t>737</a:t>
            </a:r>
            <a:endParaRPr lang="en-US" sz="1000" dirty="0"/>
          </a:p>
        </p:txBody>
      </p:sp>
      <p:sp>
        <p:nvSpPr>
          <p:cNvPr id="15" name="TextBox 14"/>
          <p:cNvSpPr txBox="1"/>
          <p:nvPr/>
        </p:nvSpPr>
        <p:spPr>
          <a:xfrm rot="19868738">
            <a:off x="1720839" y="4823993"/>
            <a:ext cx="511999" cy="24622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000" b="1" dirty="0" smtClean="0"/>
              <a:t>690LP</a:t>
            </a:r>
          </a:p>
        </p:txBody>
      </p:sp>
      <p:sp>
        <p:nvSpPr>
          <p:cNvPr id="16" name="TextBox 15"/>
          <p:cNvSpPr txBox="1"/>
          <p:nvPr/>
        </p:nvSpPr>
        <p:spPr>
          <a:xfrm rot="12579136">
            <a:off x="1699775" y="5572042"/>
            <a:ext cx="588722" cy="24622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000" b="1" dirty="0" smtClean="0"/>
              <a:t>379/28</a:t>
            </a:r>
            <a:endParaRPr lang="en-US" sz="10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1573061" y="6211833"/>
            <a:ext cx="762000" cy="24622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BUV 395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18</Words>
  <Application>Microsoft Office PowerPoint</Application>
  <PresentationFormat>On-screen Show (4:3)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FD</dc:creator>
  <cp:lastModifiedBy>Falkner, Dewayne H</cp:lastModifiedBy>
  <cp:revision>5</cp:revision>
  <dcterms:created xsi:type="dcterms:W3CDTF">2015-03-20T16:59:34Z</dcterms:created>
  <dcterms:modified xsi:type="dcterms:W3CDTF">2022-04-19T19:37:25Z</dcterms:modified>
</cp:coreProperties>
</file>